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A5A9-73D5-41B4-AA6F-090BC09F2DAC}" type="datetimeFigureOut">
              <a:rPr lang="de-DE" smtClean="0"/>
              <a:t>23.07.2024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5DF9-AF68-4BEC-BA40-6ED45261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25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A5A9-73D5-41B4-AA6F-090BC09F2DAC}" type="datetimeFigureOut">
              <a:rPr lang="de-DE" smtClean="0"/>
              <a:t>23.07.2024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5DF9-AF68-4BEC-BA40-6ED45261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660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A5A9-73D5-41B4-AA6F-090BC09F2DAC}" type="datetimeFigureOut">
              <a:rPr lang="de-DE" smtClean="0"/>
              <a:t>23.07.2024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5DF9-AF68-4BEC-BA40-6ED45261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749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A5A9-73D5-41B4-AA6F-090BC09F2DAC}" type="datetimeFigureOut">
              <a:rPr lang="de-DE" smtClean="0"/>
              <a:t>23.07.2024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5DF9-AF68-4BEC-BA40-6ED45261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795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A5A9-73D5-41B4-AA6F-090BC09F2DAC}" type="datetimeFigureOut">
              <a:rPr lang="de-DE" smtClean="0"/>
              <a:t>23.07.2024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5DF9-AF68-4BEC-BA40-6ED45261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9260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A5A9-73D5-41B4-AA6F-090BC09F2DAC}" type="datetimeFigureOut">
              <a:rPr lang="de-DE" smtClean="0"/>
              <a:t>23.07.2024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5DF9-AF68-4BEC-BA40-6ED45261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185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A5A9-73D5-41B4-AA6F-090BC09F2DAC}" type="datetimeFigureOut">
              <a:rPr lang="de-DE" smtClean="0"/>
              <a:t>23.07.2024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5DF9-AF68-4BEC-BA40-6ED45261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1933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A5A9-73D5-41B4-AA6F-090BC09F2DAC}" type="datetimeFigureOut">
              <a:rPr lang="de-DE" smtClean="0"/>
              <a:t>23.07.2024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5DF9-AF68-4BEC-BA40-6ED45261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619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A5A9-73D5-41B4-AA6F-090BC09F2DAC}" type="datetimeFigureOut">
              <a:rPr lang="de-DE" smtClean="0"/>
              <a:t>23.07.2024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5DF9-AF68-4BEC-BA40-6ED45261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086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A5A9-73D5-41B4-AA6F-090BC09F2DAC}" type="datetimeFigureOut">
              <a:rPr lang="de-DE" smtClean="0"/>
              <a:t>23.07.2024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5DF9-AF68-4BEC-BA40-6ED45261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897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A5A9-73D5-41B4-AA6F-090BC09F2DAC}" type="datetimeFigureOut">
              <a:rPr lang="de-DE" smtClean="0"/>
              <a:t>23.07.2024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5DF9-AF68-4BEC-BA40-6ED45261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842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9A5A9-73D5-41B4-AA6F-090BC09F2DAC}" type="datetimeFigureOut">
              <a:rPr lang="de-DE" smtClean="0"/>
              <a:t>23.07.2024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85DF9-AF68-4BEC-BA40-6ED45261F2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7607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onkowski@swimh.d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7665" y="843798"/>
            <a:ext cx="1207667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de-DE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15330" y="274412"/>
            <a:ext cx="11689491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Kursangebote im Friedrich Wennmann Bad </a:t>
            </a:r>
          </a:p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 </a:t>
            </a:r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 08.04.2024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11178" cy="1529266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822" y="0"/>
            <a:ext cx="1911178" cy="1529266"/>
          </a:xfrm>
          <a:prstGeom prst="rect">
            <a:avLst/>
          </a:prstGeom>
        </p:spPr>
      </p:pic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633044"/>
              </p:ext>
            </p:extLst>
          </p:nvPr>
        </p:nvGraphicFramePr>
        <p:xfrm>
          <a:off x="115326" y="1535214"/>
          <a:ext cx="8971011" cy="4342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3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2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91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8512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Bez.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500" dirty="0"/>
                        <a:t>Beginn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500" dirty="0"/>
                        <a:t>Uhrzeit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500" dirty="0"/>
                        <a:t>Dauer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500" dirty="0"/>
                        <a:t>Kosten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380">
                <a:tc>
                  <a:txBody>
                    <a:bodyPr/>
                    <a:lstStyle/>
                    <a:p>
                      <a:r>
                        <a:rPr lang="de-DE" sz="1600" b="0" dirty="0"/>
                        <a:t>Intensivschwimmkurs (für Kinder von 5-10 Jahren)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600" b="0" dirty="0"/>
                        <a:t>Mo., 19.08.24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/>
                        <a:t>15:30 Uhr bis 16:30 Uhr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2 Wochen Montags bis Freitags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60,00€ je Kurs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380">
                <a:tc>
                  <a:txBody>
                    <a:bodyPr/>
                    <a:lstStyle/>
                    <a:p>
                      <a:r>
                        <a:rPr lang="de-DE" sz="1600" b="0" dirty="0"/>
                        <a:t>Aqua-Gymnastik </a:t>
                      </a:r>
                    </a:p>
                    <a:p>
                      <a:r>
                        <a:rPr lang="de-DE" sz="1600" b="0" dirty="0"/>
                        <a:t>Kurs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600" b="0" dirty="0"/>
                        <a:t>Di., 27.08.24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/>
                        <a:t>17:45 Uhr bis</a:t>
                      </a:r>
                      <a:r>
                        <a:rPr lang="de-DE" sz="1600" b="1" baseline="0" dirty="0"/>
                        <a:t> </a:t>
                      </a:r>
                      <a:r>
                        <a:rPr lang="de-DE" sz="1600" b="1" dirty="0"/>
                        <a:t>18:30 Uhr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10 Einheiten  Dienstags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50,00 € zzgl. Eintritt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5380">
                <a:tc>
                  <a:txBody>
                    <a:bodyPr/>
                    <a:lstStyle/>
                    <a:p>
                      <a:r>
                        <a:rPr lang="de-DE" sz="1600" b="0" dirty="0"/>
                        <a:t>Aqua-Cycling</a:t>
                      </a:r>
                    </a:p>
                    <a:p>
                      <a:r>
                        <a:rPr lang="de-DE" sz="1600" b="0" dirty="0"/>
                        <a:t>Kurs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600" b="0" dirty="0"/>
                        <a:t>Di., 27.08.24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/>
                        <a:t>18:30 Uhr bis</a:t>
                      </a:r>
                      <a:r>
                        <a:rPr lang="de-DE" sz="1600" b="1" baseline="0" dirty="0"/>
                        <a:t> </a:t>
                      </a:r>
                      <a:r>
                        <a:rPr lang="de-DE" sz="1600" b="1" dirty="0"/>
                        <a:t>19:15 Uhr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10 Einheiten Dienstags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80,00 € zzgl. Eintritt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5380">
                <a:tc>
                  <a:txBody>
                    <a:bodyPr/>
                    <a:lstStyle/>
                    <a:p>
                      <a:r>
                        <a:rPr lang="de-DE" sz="1600" dirty="0"/>
                        <a:t>Aqua-</a:t>
                      </a:r>
                      <a:r>
                        <a:rPr lang="de-DE" sz="1600" dirty="0" err="1"/>
                        <a:t>Cycling</a:t>
                      </a:r>
                      <a:r>
                        <a:rPr lang="de-DE" sz="1600" baseline="0" dirty="0"/>
                        <a:t> </a:t>
                      </a:r>
                    </a:p>
                    <a:p>
                      <a:r>
                        <a:rPr lang="de-DE" sz="1600" baseline="0" dirty="0"/>
                        <a:t>Kurs 9</a:t>
                      </a:r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Do., 22.08.24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/>
                        <a:t>18:00 Uhr bis 18:45 Uhr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10 Einheiten  Donnerstags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80,00 € zzgl. Eintritt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380">
                <a:tc>
                  <a:txBody>
                    <a:bodyPr/>
                    <a:lstStyle/>
                    <a:p>
                      <a:r>
                        <a:rPr lang="de-DE" sz="1600" dirty="0"/>
                        <a:t>Aqua-</a:t>
                      </a:r>
                      <a:r>
                        <a:rPr lang="de-DE" sz="1600" dirty="0" err="1"/>
                        <a:t>Cycling</a:t>
                      </a:r>
                      <a:r>
                        <a:rPr lang="de-DE" sz="1600" baseline="0" dirty="0"/>
                        <a:t> </a:t>
                      </a:r>
                    </a:p>
                    <a:p>
                      <a:r>
                        <a:rPr lang="de-DE" sz="1600" baseline="0" dirty="0"/>
                        <a:t>Kurs 10</a:t>
                      </a:r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Do., 22.08.24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/>
                        <a:t>18:45 Uhr bis 19:30 Uhr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10 </a:t>
                      </a:r>
                      <a:r>
                        <a:rPr lang="de-DE" sz="1600"/>
                        <a:t>Einheiten  Donnerstags</a:t>
                      </a:r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80,00 € zzgl. Eintritt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9201665" y="1859461"/>
            <a:ext cx="29326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Anmeldungen zu den Kursen erbitten wir unter Angabe des Namens, des Kurses und einer Telefonnummer an unsere E-Mail-Adresse: </a:t>
            </a:r>
            <a:r>
              <a:rPr lang="de-DE" b="1" dirty="0">
                <a:hlinkClick r:id="rId3"/>
              </a:rPr>
              <a:t>bonkowski@swimh.de</a:t>
            </a:r>
            <a:endParaRPr lang="de-DE" b="1" dirty="0"/>
          </a:p>
          <a:p>
            <a:endParaRPr lang="de-DE" dirty="0"/>
          </a:p>
          <a:p>
            <a:r>
              <a:rPr lang="de-DE" dirty="0"/>
              <a:t>Weitere Informationen zu den Kursangeboten und den Teilnahmebedingungen entnehmen Sie bitte unserer Internetseite.</a:t>
            </a:r>
          </a:p>
          <a:p>
            <a:r>
              <a:rPr lang="de-DE" b="1" dirty="0"/>
              <a:t>www.swimh.de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5284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Breitbild</PresentationFormat>
  <Paragraphs>41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Wildoer</dc:creator>
  <cp:lastModifiedBy>Asli Yurddas-Gedik</cp:lastModifiedBy>
  <cp:revision>59</cp:revision>
  <cp:lastPrinted>2023-12-20T09:10:50Z</cp:lastPrinted>
  <dcterms:created xsi:type="dcterms:W3CDTF">2015-10-21T11:20:32Z</dcterms:created>
  <dcterms:modified xsi:type="dcterms:W3CDTF">2024-07-23T12:07:03Z</dcterms:modified>
</cp:coreProperties>
</file>